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8" r:id="rId3"/>
    <p:sldId id="258" r:id="rId4"/>
    <p:sldId id="279" r:id="rId5"/>
    <p:sldId id="276" r:id="rId6"/>
    <p:sldId id="280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7" d="100"/>
          <a:sy n="107" d="100"/>
        </p:scale>
        <p:origin x="1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0527F-C01E-0F4A-95BD-C91C9E5CF8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5B8AE-FB34-A049-92FA-A50A51DDA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D40EF-6911-AB45-AF5A-3A2494597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C1045-5E24-444D-BAD0-4C14D623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2548B-D82D-CA44-9F29-1EC9513D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4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F6254-1AAF-D146-B53D-3FB1B6D5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6A5388-8E99-3F45-B2C2-F35A4E408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BB5823-12E2-374F-80D1-170198BA0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AAB0A-E2B7-3B45-A05E-85DAF922E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68B54-351E-404C-A33C-C27F7D1B8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9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5B11E-7753-DD47-9E4D-A8262E9C80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B4F4-3D67-8146-8A69-2ED45A98A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BF0B7-23C2-F34F-8FDA-87B9B41CD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80E7-1E80-0F47-80BB-BD684232F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A71BAB-2F69-114F-B8A6-CE1261FE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5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67B28-AB58-E846-9507-06F2EF053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9A649-36FB-D542-A00F-B608F198E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081BC-E0D5-5D4B-A1D5-2623569C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8B425-933E-304B-A74E-09A9F93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936145-75EA-4F48-991B-A89599DB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66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54383-E46A-2A48-ABF0-A9BCB401E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DD67B3-7D4C-474A-AB31-3EAB94726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A162-69E1-F04B-BAE9-5FC87FE73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37DF0-D439-C64B-8B33-D4902855D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08AD6-EDC4-794B-9DF6-9D5A502B8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3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2EC9-3C41-5642-85FD-1A0AEDD34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898AF-08D8-1F49-AB8E-806E8B8EB8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D4999-B8DD-6E4B-9A2F-EA235ED47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D4C0D-F5D4-D440-B0B9-F5599BDC6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250B3-29BB-F746-B511-7A75A6F23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C674E5-72D0-E44B-B278-55B5D52EF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2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029A-FB71-B340-AAF6-648468CD2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B94EA3-70E3-B14C-A3A7-3FB273E86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D96A8-3F44-9B41-9411-0EBDA414E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C6918-019E-EB44-AD7C-B9A528A6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63D8C-2CA6-564C-856A-7A6DBCBC9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8EC1B-F4F2-8448-89AF-8EAF68F2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EB7A04-570D-1B40-AF0B-7F0D9B878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B941C1-364C-3447-986A-E3D87ABE8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CC813-B6A2-9744-96CB-5DD08B1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3BA8E6-9A33-A04D-8171-533951CB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70F1D-F88A-0142-A256-6BBA8102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638F7E-4C9E-5947-83C0-412893B3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4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80043-939F-FD4E-8F09-636F2173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63A3B5-1A1D-1342-9A72-B50B191C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DC6F7-09B5-7249-AC88-FB017FBD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1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F84FA-E98D-A445-9BB3-5FDD2C474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66DFC-AC24-0C4C-9D9C-55B6FAC5A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CA88E-5CCA-A246-8A16-EB537CAC9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8518A7-FF5C-2242-90A1-AAD9FCA9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B7D34-9D9F-DA4D-A577-9F719D61D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CC245-CB8C-9743-B18E-AE6C0858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4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77C9E-A55F-6D4A-9255-E39AF5DA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D8FE69-5815-4049-BE82-72D5C98D1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8D643E-16A3-0648-A9E5-D615BB5FF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5F2813-7C19-CC47-9F9E-73F6A54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F9E3C-71AA-D34E-AB79-7407E2BEE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8A1A1-506F-244D-9836-88337E49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9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1B7D45-63BA-B64E-BE76-39F977A5F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AB6-7FC2-934B-864B-7AE265D2F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FBC9B0-D56E-E84C-B1F9-9D5CA43C4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A1E0-770A-EB46-A74A-A7DA10A46B2E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0433C-F5E4-3E4F-B0A5-C27A8C627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27526-011B-AC4E-A47E-A2F6029DE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FAA43-1D5C-9E4B-8CFD-2FDB0DDB3B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6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8318236-3752-2B47-B7BF-24672B47E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C3E18-FFFB-9D41-9CDE-5E82B2B23424}"/>
              </a:ext>
            </a:extLst>
          </p:cNvPr>
          <p:cNvSpPr txBox="1"/>
          <p:nvPr/>
        </p:nvSpPr>
        <p:spPr>
          <a:xfrm>
            <a:off x="2309648" y="2459504"/>
            <a:ext cx="7572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0070C0"/>
                </a:solidFill>
              </a:rPr>
              <a:t>Community Identity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218662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Overview of Today’s Workshop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fontScale="9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Introduction by core team members with a brief statement of what you think about when you think of the </a:t>
            </a:r>
            <a:r>
              <a:rPr lang="en-US" sz="3600" b="1" i="1" dirty="0">
                <a:solidFill>
                  <a:srgbClr val="0070C0"/>
                </a:solidFill>
              </a:rPr>
              <a:t>Community</a:t>
            </a:r>
            <a:r>
              <a:rPr lang="en-US" sz="3600" b="1" dirty="0">
                <a:solidFill>
                  <a:srgbClr val="0070C0"/>
                </a:solidFill>
              </a:rPr>
              <a:t> of  Navasota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Facilitating a discussion about 5 key words that describe the </a:t>
            </a:r>
            <a:r>
              <a:rPr lang="en-US" sz="3600" b="1" i="1" dirty="0">
                <a:solidFill>
                  <a:srgbClr val="0070C0"/>
                </a:solidFill>
              </a:rPr>
              <a:t>Community</a:t>
            </a:r>
            <a:r>
              <a:rPr lang="en-US" sz="3600" b="1" dirty="0">
                <a:solidFill>
                  <a:srgbClr val="0070C0"/>
                </a:solidFill>
              </a:rPr>
              <a:t> of Navasota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Develop a draft Value proposition for the community and begin to define Customer Segments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 discussion about the survey and the next workshop on Community Aspirations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Introductions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Tell us about yourself and what the Community of Navasota means to you.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98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Five Key Words Exercise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Facilitating the development of 5 key words that come to mind </a:t>
            </a:r>
            <a:r>
              <a:rPr lang="en-US" sz="3600" b="1" i="1" dirty="0">
                <a:solidFill>
                  <a:srgbClr val="0070C0"/>
                </a:solidFill>
              </a:rPr>
              <a:t>quickly</a:t>
            </a:r>
            <a:r>
              <a:rPr lang="en-US" sz="3600" b="1" dirty="0">
                <a:solidFill>
                  <a:srgbClr val="0070C0"/>
                </a:solidFill>
              </a:rPr>
              <a:t> when thinking about </a:t>
            </a:r>
            <a:r>
              <a:rPr lang="en-US" sz="3600" b="1" i="1" dirty="0">
                <a:solidFill>
                  <a:srgbClr val="0070C0"/>
                </a:solidFill>
              </a:rPr>
              <a:t>your</a:t>
            </a:r>
            <a:r>
              <a:rPr lang="en-US" sz="3600" b="1" dirty="0">
                <a:solidFill>
                  <a:srgbClr val="0070C0"/>
                </a:solidFill>
              </a:rPr>
              <a:t> community</a:t>
            </a:r>
            <a:r>
              <a:rPr lang="en-US" sz="2600" b="1" dirty="0">
                <a:solidFill>
                  <a:srgbClr val="0070C0"/>
                </a:solidFill>
              </a:rPr>
              <a:t>!</a:t>
            </a:r>
            <a:br>
              <a:rPr lang="en-US" sz="2600" dirty="0">
                <a:solidFill>
                  <a:srgbClr val="0070C0"/>
                </a:solidFill>
              </a:rPr>
            </a:b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6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Craft a Draft Value Proposition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 fontScale="62500" lnSpcReduction="20000"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What is a value proposition?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Develop a draft Value Proposition based on the 5 key words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An anchor statement that we can edit as workshops progress </a:t>
            </a:r>
          </a:p>
          <a:p>
            <a:endParaRPr lang="en-US" sz="3600" b="1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Example:  </a:t>
            </a:r>
            <a:r>
              <a:rPr lang="en-US" sz="4400" b="1" dirty="0">
                <a:solidFill>
                  <a:srgbClr val="0070C0"/>
                </a:solidFill>
              </a:rPr>
              <a:t>The Rockport-Fulton Value Proposition:</a:t>
            </a:r>
            <a:br>
              <a:rPr lang="en-US" sz="4400" b="1" dirty="0">
                <a:solidFill>
                  <a:srgbClr val="0070C0"/>
                </a:solidFill>
              </a:rPr>
            </a:br>
            <a:br>
              <a:rPr lang="en-US" sz="4400" b="1" dirty="0"/>
            </a:br>
            <a:r>
              <a:rPr lang="en-US" sz="3600" b="1" i="1" dirty="0">
                <a:solidFill>
                  <a:srgbClr val="0070C0"/>
                </a:solidFill>
              </a:rPr>
              <a:t>Rockport/Fulton is poised to offer visitors and residents an elevated coastal experience. By highlighting the access to Rockport/Fulton’s pristine environment, active arts community, abundant seaside activities, and family-friendly atmosphere, Rockport/Fulton can attract the people, investment, and resources it will need to build the economy for its future.</a:t>
            </a:r>
            <a:endParaRPr lang="en-US" sz="3600" i="1" dirty="0">
              <a:solidFill>
                <a:srgbClr val="0070C0"/>
              </a:solidFill>
            </a:endParaRPr>
          </a:p>
          <a:p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45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727D3692-CC12-5142-8F3E-8189428C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6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Comments and next steps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Broad Community results presented at next Workshop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Aspirations – Begin thinking about where you want to go as a community based on your value proposition</a:t>
            </a:r>
            <a:br>
              <a:rPr lang="en-US" sz="3600" b="1" dirty="0">
                <a:solidFill>
                  <a:srgbClr val="0070C0"/>
                </a:solidFill>
              </a:rPr>
            </a:br>
            <a:endParaRPr lang="en-US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33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/>
                </a:solidFill>
                <a:latin typeface="Eras Bold ITC" panose="020B0907030504020204" pitchFamily="34" charset="0"/>
              </a:rPr>
              <a:t>The Facilitating Our Future Series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68775"/>
          </a:xfrm>
        </p:spPr>
        <p:txBody>
          <a:bodyPr>
            <a:normAutofit/>
          </a:bodyPr>
          <a:lstStyle/>
          <a:p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258733" y="2810932"/>
            <a:ext cx="3683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Thank You for Your Participation.</a:t>
            </a:r>
            <a:br>
              <a:rPr lang="en-US" sz="3200" b="1" dirty="0">
                <a:solidFill>
                  <a:srgbClr val="0070C0"/>
                </a:solidFill>
              </a:rPr>
            </a:b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Questions and Answers</a:t>
            </a:r>
          </a:p>
        </p:txBody>
      </p:sp>
    </p:spTree>
    <p:extLst>
      <p:ext uri="{BB962C8B-B14F-4D97-AF65-F5344CB8AC3E}">
        <p14:creationId xmlns:p14="http://schemas.microsoft.com/office/powerpoint/2010/main" val="126516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257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Eras Bold ITC</vt:lpstr>
      <vt:lpstr>Office Theme</vt:lpstr>
      <vt:lpstr>PowerPoint Presentation</vt:lpstr>
      <vt:lpstr>Overview of Today’s Workshop</vt:lpstr>
      <vt:lpstr>Introductions </vt:lpstr>
      <vt:lpstr>The Five Key Words Exercise</vt:lpstr>
      <vt:lpstr>Craft a Draft Value Proposition</vt:lpstr>
      <vt:lpstr>Comments and next steps</vt:lpstr>
      <vt:lpstr>The Facilitating Our Future Series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Garza, Marisa</dc:creator>
  <cp:lastModifiedBy>Elizondo, Shawn</cp:lastModifiedBy>
  <cp:revision>52</cp:revision>
  <dcterms:created xsi:type="dcterms:W3CDTF">2020-09-02T22:21:52Z</dcterms:created>
  <dcterms:modified xsi:type="dcterms:W3CDTF">2022-03-09T19:12:17Z</dcterms:modified>
</cp:coreProperties>
</file>